
<file path=[Content_Types].xml><?xml version="1.0" encoding="utf-8"?>
<Types xmlns="http://schemas.openxmlformats.org/package/2006/content-types">
  <Default Extension="xml" ContentType="application/xml"/>
  <Default Extension="tif" ContentType="image/tif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3" r:id="rId16"/>
    <p:sldId id="270" r:id="rId17"/>
    <p:sldId id="271" r:id="rId18"/>
    <p:sldId id="272" r:id="rId1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-1088" y="-11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3627620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xmlns:p14="http://schemas.microsoft.com/office/powerpoint/2010/main"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nalyticsvidhya.com/blog/2014/03/sas-vs-vs-python-tool-learn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naconda.com/download/%23maco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andas.pydata.org/pandas-docs/stable/10min.html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Scientist Essentials</a:t>
            </a:r>
          </a:p>
        </p:txBody>
      </p:sp>
      <p:sp>
        <p:nvSpPr>
          <p:cNvPr id="113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1524000" y="3602037"/>
            <a:ext cx="9144000" cy="1655762"/>
          </a:xfrm>
          <a:prstGeom prst="rect">
            <a:avLst/>
          </a:prstGeom>
        </p:spPr>
        <p:txBody>
          <a:bodyPr/>
          <a:lstStyle/>
          <a:p>
            <a:r>
              <a:t>Kunling Geng</a:t>
            </a:r>
          </a:p>
          <a:p>
            <a:r>
              <a:t>Oct. 2017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Science Tools</a:t>
            </a:r>
          </a:p>
        </p:txBody>
      </p:sp>
      <p:sp>
        <p:nvSpPr>
          <p:cNvPr id="14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Python </a:t>
            </a:r>
          </a:p>
          <a:p>
            <a:endParaRPr/>
          </a:p>
          <a:p>
            <a:r>
              <a:t>R </a:t>
            </a:r>
          </a:p>
          <a:p>
            <a:endParaRPr/>
          </a:p>
          <a:p>
            <a:r>
              <a:t>Tableau </a:t>
            </a:r>
          </a:p>
          <a:p>
            <a:endParaRPr/>
          </a:p>
          <a:p>
            <a:r>
              <a:t>Etc.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learn Python for data analysis?</a:t>
            </a:r>
          </a:p>
        </p:txBody>
      </p:sp>
      <p:sp>
        <p:nvSpPr>
          <p:cNvPr id="143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72000"/>
              </a:lnSpc>
              <a:defRPr sz="2300"/>
            </a:pPr>
            <a:r>
              <a:t>Python has gathered a lot of interest recently as a choice of language for data analysis. I had 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compared it against SAS &amp; R</a:t>
            </a:r>
            <a:r>
              <a:t> some time back. Here are some reasons which go in favour of learning Python:</a:t>
            </a:r>
          </a:p>
          <a:p>
            <a:pPr>
              <a:lnSpc>
                <a:spcPct val="72000"/>
              </a:lnSpc>
              <a:defRPr sz="2300"/>
            </a:pPr>
            <a:r>
              <a:t>Open Source – free to install</a:t>
            </a:r>
          </a:p>
          <a:p>
            <a:pPr>
              <a:lnSpc>
                <a:spcPct val="72000"/>
              </a:lnSpc>
              <a:defRPr sz="2300"/>
            </a:pPr>
            <a:r>
              <a:t>Awesome online community</a:t>
            </a:r>
          </a:p>
          <a:p>
            <a:pPr>
              <a:lnSpc>
                <a:spcPct val="72000"/>
              </a:lnSpc>
              <a:defRPr sz="2300"/>
            </a:pPr>
            <a:r>
              <a:t>Very easy to learn</a:t>
            </a:r>
          </a:p>
          <a:p>
            <a:pPr>
              <a:lnSpc>
                <a:spcPct val="72000"/>
              </a:lnSpc>
              <a:defRPr sz="2300"/>
            </a:pPr>
            <a:r>
              <a:t>Can become a common language for data science and production of web based analytics products.</a:t>
            </a:r>
          </a:p>
          <a:p>
            <a:pPr>
              <a:lnSpc>
                <a:spcPct val="72000"/>
              </a:lnSpc>
              <a:defRPr sz="2300"/>
            </a:pPr>
            <a:r>
              <a:t>Needless to say, it still has few drawbacks too:</a:t>
            </a:r>
          </a:p>
          <a:p>
            <a:pPr>
              <a:lnSpc>
                <a:spcPct val="72000"/>
              </a:lnSpc>
              <a:defRPr sz="2300"/>
            </a:pPr>
            <a:r>
              <a:t>It is an interpreted language rather than compiled language – hence might take up more CPU time. However, given the savings in programmer time (due to ease of learning), it might still be a good choice.</a:t>
            </a:r>
          </a:p>
          <a:p>
            <a:pPr>
              <a:lnSpc>
                <a:spcPct val="72000"/>
              </a:lnSpc>
              <a:defRPr sz="2300"/>
            </a:pPr>
            <a:r>
              <a:t> 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Python useful data science packages</a:t>
            </a:r>
          </a:p>
        </p:txBody>
      </p:sp>
      <p:sp>
        <p:nvSpPr>
          <p:cNvPr id="146" name="Content Placeholder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5800" y="1690688"/>
            <a:ext cx="10210800" cy="4660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Practical Data science with python</a:t>
            </a:r>
          </a:p>
        </p:txBody>
      </p:sp>
      <p:sp>
        <p:nvSpPr>
          <p:cNvPr id="15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Install jupyter notebook for python</a:t>
            </a:r>
          </a:p>
        </p:txBody>
      </p:sp>
      <p:sp>
        <p:nvSpPr>
          <p:cNvPr id="153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Open the “terminal” </a:t>
            </a:r>
          </a:p>
          <a:p>
            <a:endParaRPr dirty="0"/>
          </a:p>
          <a:p>
            <a:r>
              <a:rPr lang="zh-CN" altLang="zh-CN" dirty="0" err="1"/>
              <a:t>s</a:t>
            </a:r>
            <a:r>
              <a:rPr lang="en-US" altLang="zh-CN" dirty="0" err="1" smtClean="0"/>
              <a:t>udo</a:t>
            </a:r>
            <a:r>
              <a:rPr lang="zh-CN" altLang="en-US" dirty="0" smtClean="0"/>
              <a:t> </a:t>
            </a:r>
            <a:r>
              <a:rPr dirty="0" smtClean="0"/>
              <a:t>pip </a:t>
            </a:r>
            <a:r>
              <a:rPr dirty="0"/>
              <a:t>install --upgrade pip</a:t>
            </a:r>
          </a:p>
          <a:p>
            <a:endParaRPr dirty="0"/>
          </a:p>
          <a:p>
            <a:pPr marL="0" indent="0">
              <a:buNone/>
            </a:pPr>
            <a:r>
              <a:rPr lang="en-US" altLang="zh-CN" dirty="0" err="1" smtClean="0"/>
              <a:t>sudo</a:t>
            </a:r>
            <a:r>
              <a:rPr lang="zh-CN" altLang="en-US" dirty="0" smtClean="0"/>
              <a:t> </a:t>
            </a:r>
            <a:r>
              <a:rPr dirty="0" smtClean="0"/>
              <a:t>pip </a:t>
            </a:r>
            <a:r>
              <a:rPr dirty="0"/>
              <a:t>install jupyter </a:t>
            </a:r>
          </a:p>
          <a:p>
            <a:r>
              <a:rPr dirty="0"/>
              <a:t/>
            </a:r>
            <a:br>
              <a:rPr dirty="0"/>
            </a:br>
            <a:endParaRPr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>
                <a:hlinkClick r:id="rId2"/>
              </a:rPr>
              <a:t>https://www.anaconda.com/download/#</a:t>
            </a:r>
            <a:r>
              <a:rPr kumimoji="1" lang="en-US" altLang="zh-CN" dirty="0" smtClean="0">
                <a:hlinkClick r:id="rId2"/>
              </a:rPr>
              <a:t>macos</a:t>
            </a:r>
            <a:endParaRPr kumimoji="1" lang="en-US" altLang="zh-CN" smtClean="0"/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1048435"/>
      </p:ext>
    </p:extLst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Jupyter notebook tutorial</a:t>
            </a:r>
          </a:p>
        </p:txBody>
      </p:sp>
      <p:sp>
        <p:nvSpPr>
          <p:cNvPr id="15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ython Pandas Packag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Python Pandas Package</a:t>
            </a:r>
          </a:p>
        </p:txBody>
      </p:sp>
      <p:sp>
        <p:nvSpPr>
          <p:cNvPr id="159" name="https://pandas.pydata.org/pandas-docs/stable/10min.html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https://pandas.pydata.org/pandas-docs/stable/10min.html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Statistics and Linear Algebra Review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Science Outlook</a:t>
            </a:r>
          </a:p>
        </p:txBody>
      </p:sp>
      <p:sp>
        <p:nvSpPr>
          <p:cNvPr id="11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19455" indent="-219455" defTabSz="877823">
              <a:spcBef>
                <a:spcPts val="900"/>
              </a:spcBef>
              <a:defRPr sz="2688"/>
            </a:pPr>
            <a:r>
              <a:t>Demand for deep analytical talent in the United States could be </a:t>
            </a:r>
            <a:r>
              <a:rPr b="1"/>
              <a:t>50 to 60 percent greater than its projected supply by 2018.</a:t>
            </a:r>
            <a:r>
              <a:t>” The result may be a </a:t>
            </a:r>
            <a:r>
              <a:rPr b="1"/>
              <a:t>shortage of “140,000 to 190,000 people with deep analytical skills</a:t>
            </a:r>
            <a:r>
              <a:t>.”</a:t>
            </a:r>
          </a:p>
          <a:p>
            <a:pPr marL="219455" indent="-219455" defTabSz="877823">
              <a:spcBef>
                <a:spcPts val="900"/>
              </a:spcBef>
              <a:defRPr sz="2688"/>
            </a:pPr>
            <a:endParaRPr/>
          </a:p>
          <a:p>
            <a:pPr marL="219455" indent="-219455" defTabSz="877823">
              <a:spcBef>
                <a:spcPts val="900"/>
              </a:spcBef>
              <a:defRPr sz="2688" b="1"/>
            </a:pPr>
            <a:r>
              <a:t>Data science careers are growing in virtually every sector: </a:t>
            </a:r>
            <a:r>
              <a:rPr b="0"/>
              <a:t>manufacturing, construction, transportation, warehousing, communication, science, health care, computer science, information technology, retail, sales, marketing, finance, insurance, education, government, security, law enforcement, and more.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does data scientists do?</a:t>
            </a:r>
          </a:p>
        </p:txBody>
      </p:sp>
      <p:sp>
        <p:nvSpPr>
          <p:cNvPr id="11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17170" indent="-217170" defTabSz="868680">
              <a:lnSpc>
                <a:spcPct val="72000"/>
              </a:lnSpc>
              <a:spcBef>
                <a:spcPts val="900"/>
              </a:spcBef>
              <a:defRPr sz="2375"/>
            </a:pPr>
            <a:r>
              <a:t>Identifying the data-analytics problems that offer the greatest opportunities to the organization</a:t>
            </a:r>
          </a:p>
          <a:p>
            <a:pPr marL="217170" indent="-217170" defTabSz="868680">
              <a:lnSpc>
                <a:spcPct val="72000"/>
              </a:lnSpc>
              <a:spcBef>
                <a:spcPts val="900"/>
              </a:spcBef>
              <a:defRPr sz="2375"/>
            </a:pPr>
            <a:r>
              <a:t>Determining the correct data sets and variables</a:t>
            </a:r>
          </a:p>
          <a:p>
            <a:pPr marL="217170" indent="-217170" defTabSz="868680">
              <a:lnSpc>
                <a:spcPct val="72000"/>
              </a:lnSpc>
              <a:spcBef>
                <a:spcPts val="900"/>
              </a:spcBef>
              <a:defRPr sz="2375"/>
            </a:pPr>
            <a:r>
              <a:t>Collecting large sets of structured and unstructured data from disparate sources</a:t>
            </a:r>
          </a:p>
          <a:p>
            <a:pPr marL="217170" indent="-217170" defTabSz="868680">
              <a:lnSpc>
                <a:spcPct val="72000"/>
              </a:lnSpc>
              <a:spcBef>
                <a:spcPts val="900"/>
              </a:spcBef>
              <a:defRPr sz="2375"/>
            </a:pPr>
            <a:r>
              <a:t>Cleaning and validating the data to ensure accuracy, completeness, and uniformity</a:t>
            </a:r>
          </a:p>
          <a:p>
            <a:pPr marL="217170" indent="-217170" defTabSz="868680">
              <a:lnSpc>
                <a:spcPct val="72000"/>
              </a:lnSpc>
              <a:spcBef>
                <a:spcPts val="900"/>
              </a:spcBef>
              <a:defRPr sz="2375"/>
            </a:pPr>
            <a:r>
              <a:t>Devising and applying models and algorithms to mine the stores of big data</a:t>
            </a:r>
          </a:p>
          <a:p>
            <a:pPr marL="217170" indent="-217170" defTabSz="868680">
              <a:lnSpc>
                <a:spcPct val="72000"/>
              </a:lnSpc>
              <a:spcBef>
                <a:spcPts val="900"/>
              </a:spcBef>
              <a:defRPr sz="2375"/>
            </a:pPr>
            <a:r>
              <a:t>Analyzing the data to identify patterns and trends</a:t>
            </a:r>
          </a:p>
          <a:p>
            <a:pPr marL="217170" indent="-217170" defTabSz="868680">
              <a:lnSpc>
                <a:spcPct val="72000"/>
              </a:lnSpc>
              <a:spcBef>
                <a:spcPts val="900"/>
              </a:spcBef>
              <a:defRPr sz="2375"/>
            </a:pPr>
            <a:r>
              <a:t>Interpreting the data to discover solutions and opportunities</a:t>
            </a:r>
          </a:p>
          <a:p>
            <a:pPr marL="217170" indent="-217170" defTabSz="868680">
              <a:lnSpc>
                <a:spcPct val="72000"/>
              </a:lnSpc>
              <a:spcBef>
                <a:spcPts val="900"/>
              </a:spcBef>
              <a:defRPr sz="2375"/>
            </a:pPr>
            <a:r>
              <a:t>Communicating findings to stakeholders using visualization and other means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Current Data Science Trends</a:t>
            </a:r>
          </a:p>
        </p:txBody>
      </p:sp>
      <p:sp>
        <p:nvSpPr>
          <p:cNvPr id="12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Traditional statistics and machine learning methods are the foundation of data science</a:t>
            </a:r>
          </a:p>
          <a:p>
            <a:endParaRPr/>
          </a:p>
          <a:p>
            <a:r>
              <a:t>However, Deep learning technologies are going to revolutionize the data science area</a:t>
            </a:r>
          </a:p>
          <a:p>
            <a:endParaRPr/>
          </a:p>
          <a:p>
            <a:r>
              <a:t>Artificial Intelligence is the new Electricity 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5710" y="0"/>
            <a:ext cx="6600578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82900" y="93394"/>
            <a:ext cx="4801712" cy="64090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829" y="757393"/>
            <a:ext cx="3885910" cy="5082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32614" y="736269"/>
            <a:ext cx="4008898" cy="5082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80745" y="736269"/>
            <a:ext cx="3911255" cy="51038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b="18805"/>
          <a:stretch>
            <a:fillRect/>
          </a:stretch>
        </p:blipFill>
        <p:spPr>
          <a:xfrm>
            <a:off x="2029775" y="953587"/>
            <a:ext cx="4183921" cy="47940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26925" y="1157177"/>
            <a:ext cx="4755244" cy="4466746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TextBox 5"/>
          <p:cNvSpPr txBox="1"/>
          <p:nvPr/>
        </p:nvSpPr>
        <p:spPr>
          <a:xfrm>
            <a:off x="744583" y="117565"/>
            <a:ext cx="8660674" cy="688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4000"/>
            </a:pPr>
            <a:r>
              <a:t>Data Scientist Basic Skill Sets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course will cover</a:t>
            </a:r>
          </a:p>
        </p:txBody>
      </p:sp>
      <p:sp>
        <p:nvSpPr>
          <p:cNvPr id="13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Practical Machine learning Algorithms and Techniques</a:t>
            </a:r>
          </a:p>
          <a:p>
            <a:endParaRPr/>
          </a:p>
          <a:p>
            <a:endParaRPr/>
          </a:p>
          <a:p>
            <a:r>
              <a:t>Data Analysis and Visualizations with Python</a:t>
            </a:r>
          </a:p>
          <a:p>
            <a:endParaRPr/>
          </a:p>
          <a:p>
            <a:endParaRPr/>
          </a:p>
          <a:p>
            <a:r>
              <a:t>Practical Machine Learning Projects 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199</Words>
  <Application>Microsoft Macintosh PowerPoint</Application>
  <PresentationFormat>自定义</PresentationFormat>
  <Paragraphs>63</Paragraphs>
  <Slides>18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19" baseType="lpstr">
      <vt:lpstr>Office Theme</vt:lpstr>
      <vt:lpstr>Data Scientist Essentials</vt:lpstr>
      <vt:lpstr>Data Science Outlook</vt:lpstr>
      <vt:lpstr>What does data scientists do?</vt:lpstr>
      <vt:lpstr>Current Data Science Trends</vt:lpstr>
      <vt:lpstr>PowerPoint 演示文稿</vt:lpstr>
      <vt:lpstr>PowerPoint 演示文稿</vt:lpstr>
      <vt:lpstr>PowerPoint 演示文稿</vt:lpstr>
      <vt:lpstr>PowerPoint 演示文稿</vt:lpstr>
      <vt:lpstr>This course will cover</vt:lpstr>
      <vt:lpstr>Data Science Tools</vt:lpstr>
      <vt:lpstr>Why learn Python for data analysis?</vt:lpstr>
      <vt:lpstr>Python useful data science packages</vt:lpstr>
      <vt:lpstr>Practical Data science with python</vt:lpstr>
      <vt:lpstr>Install jupyter notebook for python</vt:lpstr>
      <vt:lpstr>PowerPoint 演示文稿</vt:lpstr>
      <vt:lpstr>Jupyter notebook tutorial</vt:lpstr>
      <vt:lpstr>Python Pandas Package</vt:lpstr>
      <vt:lpstr>Statistics and Linear Algebra Review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Scientist Essentials</dc:title>
  <cp:lastModifiedBy>Kunling Geng</cp:lastModifiedBy>
  <cp:revision>2</cp:revision>
  <dcterms:modified xsi:type="dcterms:W3CDTF">2018-02-01T06:19:21Z</dcterms:modified>
</cp:coreProperties>
</file>